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15/06/2014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15/06/2014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6-15 at 9.14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286" y="1114273"/>
            <a:ext cx="6694714" cy="454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387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6-15 at 8.54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45" y="1158931"/>
            <a:ext cx="3810000" cy="4517195"/>
          </a:xfrm>
          <a:prstGeom prst="rect">
            <a:avLst/>
          </a:prstGeom>
        </p:spPr>
      </p:pic>
      <p:pic>
        <p:nvPicPr>
          <p:cNvPr id="5" name="Picture 4" descr="Screen Shot 2014-06-15 at 8.57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275" y="1158931"/>
            <a:ext cx="2947474" cy="456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66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6-15 at 8.56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27" y="1732244"/>
            <a:ext cx="4083787" cy="3661643"/>
          </a:xfrm>
          <a:prstGeom prst="rect">
            <a:avLst/>
          </a:prstGeom>
        </p:spPr>
      </p:pic>
      <p:pic>
        <p:nvPicPr>
          <p:cNvPr id="3" name="Picture 2" descr="Screen Shot 2014-06-15 at 8.59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341" y="1732243"/>
            <a:ext cx="2663339" cy="366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21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6-15 at 8.56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14" y="1219200"/>
            <a:ext cx="5061857" cy="4278086"/>
          </a:xfrm>
          <a:prstGeom prst="rect">
            <a:avLst/>
          </a:prstGeom>
        </p:spPr>
      </p:pic>
      <p:pic>
        <p:nvPicPr>
          <p:cNvPr id="5" name="Picture 4" descr="Screen Shot 2014-06-15 at 8.55.3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100" y="1219200"/>
            <a:ext cx="1848757" cy="427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773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9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Pushpin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Glasshouse Country Christian College</dc:creator>
  <cp:lastModifiedBy>Glasshouse Country Christian College</cp:lastModifiedBy>
  <cp:revision>4</cp:revision>
  <dcterms:created xsi:type="dcterms:W3CDTF">2014-06-15T10:53:43Z</dcterms:created>
  <dcterms:modified xsi:type="dcterms:W3CDTF">2014-06-15T11:19:02Z</dcterms:modified>
</cp:coreProperties>
</file>